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8" r:id="rId4"/>
    <p:sldId id="272" r:id="rId5"/>
    <p:sldId id="261" r:id="rId6"/>
    <p:sldId id="275" r:id="rId7"/>
    <p:sldId id="262" r:id="rId8"/>
    <p:sldId id="276" r:id="rId9"/>
    <p:sldId id="274" r:id="rId10"/>
    <p:sldId id="266" r:id="rId11"/>
    <p:sldId id="267" r:id="rId12"/>
    <p:sldId id="273" r:id="rId13"/>
    <p:sldId id="268" r:id="rId14"/>
    <p:sldId id="269" r:id="rId15"/>
  </p:sldIdLst>
  <p:sldSz cx="27971750" cy="15911513"/>
  <p:notesSz cx="6858000" cy="9144000"/>
  <p:custDataLst>
    <p:tags r:id="rId16"/>
  </p:custDataLst>
  <p:defaultTextStyle>
    <a:defPPr>
      <a:defRPr lang="de-DE"/>
    </a:defPPr>
    <a:lvl1pPr marL="0" algn="l" defTabSz="210632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1pPr>
    <a:lvl2pPr marL="1053160" algn="l" defTabSz="210632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2pPr>
    <a:lvl3pPr marL="2106320" algn="l" defTabSz="210632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3pPr>
    <a:lvl4pPr marL="3159481" algn="l" defTabSz="210632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4pPr>
    <a:lvl5pPr marL="4212641" algn="l" defTabSz="210632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5pPr>
    <a:lvl6pPr marL="5265801" algn="l" defTabSz="210632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6pPr>
    <a:lvl7pPr marL="6318961" algn="l" defTabSz="210632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7pPr>
    <a:lvl8pPr marL="7372121" algn="l" defTabSz="210632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8pPr>
    <a:lvl9pPr marL="8425282" algn="l" defTabSz="2106320" rtl="0" eaLnBrk="1" latinLnBrk="0" hangingPunct="1">
      <a:defRPr sz="41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11">
          <p15:clr>
            <a:srgbClr val="A4A3A4"/>
          </p15:clr>
        </p15:guide>
        <p15:guide id="2" pos="8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B07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7" d="100"/>
          <a:sy n="27" d="100"/>
        </p:scale>
        <p:origin x="152" y="160"/>
      </p:cViewPr>
      <p:guideLst>
        <p:guide orient="horz" pos="5011"/>
        <p:guide pos="8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6469" y="2604038"/>
            <a:ext cx="20978813" cy="5539564"/>
          </a:xfrm>
        </p:spPr>
        <p:txBody>
          <a:bodyPr anchor="b"/>
          <a:lstStyle>
            <a:lvl1pPr algn="ctr">
              <a:defRPr sz="13766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6469" y="8357229"/>
            <a:ext cx="20978813" cy="3841598"/>
          </a:xfrm>
        </p:spPr>
        <p:txBody>
          <a:bodyPr/>
          <a:lstStyle>
            <a:lvl1pPr marL="0" indent="0" algn="ctr">
              <a:buNone/>
              <a:defRPr sz="5506"/>
            </a:lvl1pPr>
            <a:lvl2pPr marL="1048954" indent="0" algn="ctr">
              <a:buNone/>
              <a:defRPr sz="4589"/>
            </a:lvl2pPr>
            <a:lvl3pPr marL="2097908" indent="0" algn="ctr">
              <a:buNone/>
              <a:defRPr sz="4130"/>
            </a:lvl3pPr>
            <a:lvl4pPr marL="3146862" indent="0" algn="ctr">
              <a:buNone/>
              <a:defRPr sz="3671"/>
            </a:lvl4pPr>
            <a:lvl5pPr marL="4195816" indent="0" algn="ctr">
              <a:buNone/>
              <a:defRPr sz="3671"/>
            </a:lvl5pPr>
            <a:lvl6pPr marL="5244770" indent="0" algn="ctr">
              <a:buNone/>
              <a:defRPr sz="3671"/>
            </a:lvl6pPr>
            <a:lvl7pPr marL="6293724" indent="0" algn="ctr">
              <a:buNone/>
              <a:defRPr sz="3671"/>
            </a:lvl7pPr>
            <a:lvl8pPr marL="7342678" indent="0" algn="ctr">
              <a:buNone/>
              <a:defRPr sz="3671"/>
            </a:lvl8pPr>
            <a:lvl9pPr marL="8391632" indent="0" algn="ctr">
              <a:buNone/>
              <a:defRPr sz="3671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821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975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017283" y="847141"/>
            <a:ext cx="6031409" cy="134842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3058" y="847141"/>
            <a:ext cx="17744579" cy="1348427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551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38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489" y="3966831"/>
            <a:ext cx="24125634" cy="6618746"/>
          </a:xfrm>
        </p:spPr>
        <p:txBody>
          <a:bodyPr anchor="b"/>
          <a:lstStyle>
            <a:lvl1pPr>
              <a:defRPr sz="13766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489" y="10648193"/>
            <a:ext cx="24125634" cy="3480642"/>
          </a:xfrm>
        </p:spPr>
        <p:txBody>
          <a:bodyPr/>
          <a:lstStyle>
            <a:lvl1pPr marL="0" indent="0">
              <a:buNone/>
              <a:defRPr sz="5506">
                <a:solidFill>
                  <a:schemeClr val="tx1">
                    <a:tint val="75000"/>
                  </a:schemeClr>
                </a:solidFill>
              </a:defRPr>
            </a:lvl1pPr>
            <a:lvl2pPr marL="1048954" indent="0">
              <a:buNone/>
              <a:defRPr sz="4589">
                <a:solidFill>
                  <a:schemeClr val="tx1">
                    <a:tint val="75000"/>
                  </a:schemeClr>
                </a:solidFill>
              </a:defRPr>
            </a:lvl2pPr>
            <a:lvl3pPr marL="2097908" indent="0">
              <a:buNone/>
              <a:defRPr sz="4130">
                <a:solidFill>
                  <a:schemeClr val="tx1">
                    <a:tint val="75000"/>
                  </a:schemeClr>
                </a:solidFill>
              </a:defRPr>
            </a:lvl3pPr>
            <a:lvl4pPr marL="3146862" indent="0">
              <a:buNone/>
              <a:defRPr sz="3671">
                <a:solidFill>
                  <a:schemeClr val="tx1">
                    <a:tint val="75000"/>
                  </a:schemeClr>
                </a:solidFill>
              </a:defRPr>
            </a:lvl4pPr>
            <a:lvl5pPr marL="4195816" indent="0">
              <a:buNone/>
              <a:defRPr sz="3671">
                <a:solidFill>
                  <a:schemeClr val="tx1">
                    <a:tint val="75000"/>
                  </a:schemeClr>
                </a:solidFill>
              </a:defRPr>
            </a:lvl5pPr>
            <a:lvl6pPr marL="5244770" indent="0">
              <a:buNone/>
              <a:defRPr sz="3671">
                <a:solidFill>
                  <a:schemeClr val="tx1">
                    <a:tint val="75000"/>
                  </a:schemeClr>
                </a:solidFill>
              </a:defRPr>
            </a:lvl6pPr>
            <a:lvl7pPr marL="6293724" indent="0">
              <a:buNone/>
              <a:defRPr sz="3671">
                <a:solidFill>
                  <a:schemeClr val="tx1">
                    <a:tint val="75000"/>
                  </a:schemeClr>
                </a:solidFill>
              </a:defRPr>
            </a:lvl7pPr>
            <a:lvl8pPr marL="7342678" indent="0">
              <a:buNone/>
              <a:defRPr sz="3671">
                <a:solidFill>
                  <a:schemeClr val="tx1">
                    <a:tint val="75000"/>
                  </a:schemeClr>
                </a:solidFill>
              </a:defRPr>
            </a:lvl8pPr>
            <a:lvl9pPr marL="8391632" indent="0">
              <a:buNone/>
              <a:defRPr sz="36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515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3058" y="4235704"/>
            <a:ext cx="11887994" cy="1009570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60698" y="4235704"/>
            <a:ext cx="11887994" cy="1009570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741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701" y="847142"/>
            <a:ext cx="24125634" cy="307549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702" y="3900532"/>
            <a:ext cx="11833360" cy="1911590"/>
          </a:xfrm>
        </p:spPr>
        <p:txBody>
          <a:bodyPr anchor="b"/>
          <a:lstStyle>
            <a:lvl1pPr marL="0" indent="0">
              <a:buNone/>
              <a:defRPr sz="5506" b="1"/>
            </a:lvl1pPr>
            <a:lvl2pPr marL="1048954" indent="0">
              <a:buNone/>
              <a:defRPr sz="4589" b="1"/>
            </a:lvl2pPr>
            <a:lvl3pPr marL="2097908" indent="0">
              <a:buNone/>
              <a:defRPr sz="4130" b="1"/>
            </a:lvl3pPr>
            <a:lvl4pPr marL="3146862" indent="0">
              <a:buNone/>
              <a:defRPr sz="3671" b="1"/>
            </a:lvl4pPr>
            <a:lvl5pPr marL="4195816" indent="0">
              <a:buNone/>
              <a:defRPr sz="3671" b="1"/>
            </a:lvl5pPr>
            <a:lvl6pPr marL="5244770" indent="0">
              <a:buNone/>
              <a:defRPr sz="3671" b="1"/>
            </a:lvl6pPr>
            <a:lvl7pPr marL="6293724" indent="0">
              <a:buNone/>
              <a:defRPr sz="3671" b="1"/>
            </a:lvl7pPr>
            <a:lvl8pPr marL="7342678" indent="0">
              <a:buNone/>
              <a:defRPr sz="3671" b="1"/>
            </a:lvl8pPr>
            <a:lvl9pPr marL="8391632" indent="0">
              <a:buNone/>
              <a:defRPr sz="3671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6702" y="5812122"/>
            <a:ext cx="11833360" cy="85487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160698" y="3900532"/>
            <a:ext cx="11891637" cy="1911590"/>
          </a:xfrm>
        </p:spPr>
        <p:txBody>
          <a:bodyPr anchor="b"/>
          <a:lstStyle>
            <a:lvl1pPr marL="0" indent="0">
              <a:buNone/>
              <a:defRPr sz="5506" b="1"/>
            </a:lvl1pPr>
            <a:lvl2pPr marL="1048954" indent="0">
              <a:buNone/>
              <a:defRPr sz="4589" b="1"/>
            </a:lvl2pPr>
            <a:lvl3pPr marL="2097908" indent="0">
              <a:buNone/>
              <a:defRPr sz="4130" b="1"/>
            </a:lvl3pPr>
            <a:lvl4pPr marL="3146862" indent="0">
              <a:buNone/>
              <a:defRPr sz="3671" b="1"/>
            </a:lvl4pPr>
            <a:lvl5pPr marL="4195816" indent="0">
              <a:buNone/>
              <a:defRPr sz="3671" b="1"/>
            </a:lvl5pPr>
            <a:lvl6pPr marL="5244770" indent="0">
              <a:buNone/>
              <a:defRPr sz="3671" b="1"/>
            </a:lvl6pPr>
            <a:lvl7pPr marL="6293724" indent="0">
              <a:buNone/>
              <a:defRPr sz="3671" b="1"/>
            </a:lvl7pPr>
            <a:lvl8pPr marL="7342678" indent="0">
              <a:buNone/>
              <a:defRPr sz="3671" b="1"/>
            </a:lvl8pPr>
            <a:lvl9pPr marL="8391632" indent="0">
              <a:buNone/>
              <a:defRPr sz="3671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160698" y="5812122"/>
            <a:ext cx="11891637" cy="85487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461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603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4322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83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702" y="1060768"/>
            <a:ext cx="9021617" cy="3712686"/>
          </a:xfrm>
        </p:spPr>
        <p:txBody>
          <a:bodyPr anchor="b"/>
          <a:lstStyle>
            <a:lvl1pPr>
              <a:defRPr sz="734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1637" y="2290964"/>
            <a:ext cx="14160698" cy="11307487"/>
          </a:xfrm>
        </p:spPr>
        <p:txBody>
          <a:bodyPr/>
          <a:lstStyle>
            <a:lvl1pPr>
              <a:defRPr sz="7342"/>
            </a:lvl1pPr>
            <a:lvl2pPr>
              <a:defRPr sz="6424"/>
            </a:lvl2pPr>
            <a:lvl3pPr>
              <a:defRPr sz="5506"/>
            </a:lvl3pPr>
            <a:lvl4pPr>
              <a:defRPr sz="4589"/>
            </a:lvl4pPr>
            <a:lvl5pPr>
              <a:defRPr sz="4589"/>
            </a:lvl5pPr>
            <a:lvl6pPr>
              <a:defRPr sz="4589"/>
            </a:lvl6pPr>
            <a:lvl7pPr>
              <a:defRPr sz="4589"/>
            </a:lvl7pPr>
            <a:lvl8pPr>
              <a:defRPr sz="4589"/>
            </a:lvl8pPr>
            <a:lvl9pPr>
              <a:defRPr sz="458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6702" y="4773454"/>
            <a:ext cx="9021617" cy="8843414"/>
          </a:xfrm>
        </p:spPr>
        <p:txBody>
          <a:bodyPr/>
          <a:lstStyle>
            <a:lvl1pPr marL="0" indent="0">
              <a:buNone/>
              <a:defRPr sz="3671"/>
            </a:lvl1pPr>
            <a:lvl2pPr marL="1048954" indent="0">
              <a:buNone/>
              <a:defRPr sz="3212"/>
            </a:lvl2pPr>
            <a:lvl3pPr marL="2097908" indent="0">
              <a:buNone/>
              <a:defRPr sz="2753"/>
            </a:lvl3pPr>
            <a:lvl4pPr marL="3146862" indent="0">
              <a:buNone/>
              <a:defRPr sz="2294"/>
            </a:lvl4pPr>
            <a:lvl5pPr marL="4195816" indent="0">
              <a:buNone/>
              <a:defRPr sz="2294"/>
            </a:lvl5pPr>
            <a:lvl6pPr marL="5244770" indent="0">
              <a:buNone/>
              <a:defRPr sz="2294"/>
            </a:lvl6pPr>
            <a:lvl7pPr marL="6293724" indent="0">
              <a:buNone/>
              <a:defRPr sz="2294"/>
            </a:lvl7pPr>
            <a:lvl8pPr marL="7342678" indent="0">
              <a:buNone/>
              <a:defRPr sz="2294"/>
            </a:lvl8pPr>
            <a:lvl9pPr marL="8391632" indent="0">
              <a:buNone/>
              <a:defRPr sz="2294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81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702" y="1060768"/>
            <a:ext cx="9021617" cy="3712686"/>
          </a:xfrm>
        </p:spPr>
        <p:txBody>
          <a:bodyPr anchor="b"/>
          <a:lstStyle>
            <a:lvl1pPr>
              <a:defRPr sz="734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91637" y="2290964"/>
            <a:ext cx="14160698" cy="11307487"/>
          </a:xfrm>
        </p:spPr>
        <p:txBody>
          <a:bodyPr anchor="t"/>
          <a:lstStyle>
            <a:lvl1pPr marL="0" indent="0">
              <a:buNone/>
              <a:defRPr sz="7342"/>
            </a:lvl1pPr>
            <a:lvl2pPr marL="1048954" indent="0">
              <a:buNone/>
              <a:defRPr sz="6424"/>
            </a:lvl2pPr>
            <a:lvl3pPr marL="2097908" indent="0">
              <a:buNone/>
              <a:defRPr sz="5506"/>
            </a:lvl3pPr>
            <a:lvl4pPr marL="3146862" indent="0">
              <a:buNone/>
              <a:defRPr sz="4589"/>
            </a:lvl4pPr>
            <a:lvl5pPr marL="4195816" indent="0">
              <a:buNone/>
              <a:defRPr sz="4589"/>
            </a:lvl5pPr>
            <a:lvl6pPr marL="5244770" indent="0">
              <a:buNone/>
              <a:defRPr sz="4589"/>
            </a:lvl6pPr>
            <a:lvl7pPr marL="6293724" indent="0">
              <a:buNone/>
              <a:defRPr sz="4589"/>
            </a:lvl7pPr>
            <a:lvl8pPr marL="7342678" indent="0">
              <a:buNone/>
              <a:defRPr sz="4589"/>
            </a:lvl8pPr>
            <a:lvl9pPr marL="8391632" indent="0">
              <a:buNone/>
              <a:defRPr sz="4589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6702" y="4773454"/>
            <a:ext cx="9021617" cy="8843414"/>
          </a:xfrm>
        </p:spPr>
        <p:txBody>
          <a:bodyPr/>
          <a:lstStyle>
            <a:lvl1pPr marL="0" indent="0">
              <a:buNone/>
              <a:defRPr sz="3671"/>
            </a:lvl1pPr>
            <a:lvl2pPr marL="1048954" indent="0">
              <a:buNone/>
              <a:defRPr sz="3212"/>
            </a:lvl2pPr>
            <a:lvl3pPr marL="2097908" indent="0">
              <a:buNone/>
              <a:defRPr sz="2753"/>
            </a:lvl3pPr>
            <a:lvl4pPr marL="3146862" indent="0">
              <a:buNone/>
              <a:defRPr sz="2294"/>
            </a:lvl4pPr>
            <a:lvl5pPr marL="4195816" indent="0">
              <a:buNone/>
              <a:defRPr sz="2294"/>
            </a:lvl5pPr>
            <a:lvl6pPr marL="5244770" indent="0">
              <a:buNone/>
              <a:defRPr sz="2294"/>
            </a:lvl6pPr>
            <a:lvl7pPr marL="6293724" indent="0">
              <a:buNone/>
              <a:defRPr sz="2294"/>
            </a:lvl7pPr>
            <a:lvl8pPr marL="7342678" indent="0">
              <a:buNone/>
              <a:defRPr sz="2294"/>
            </a:lvl8pPr>
            <a:lvl9pPr marL="8391632" indent="0">
              <a:buNone/>
              <a:defRPr sz="2294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661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582619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think-cell Folie" r:id="rId15" imgW="416" imgH="416" progId="TCLayout.ActiveDocument.1">
                  <p:embed/>
                </p:oleObj>
              </mc:Choice>
              <mc:Fallback>
                <p:oleObj name="think-cell Folie" r:id="rId1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3058" y="847142"/>
            <a:ext cx="24125634" cy="307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3058" y="4235704"/>
            <a:ext cx="24125634" cy="1009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3058" y="14747616"/>
            <a:ext cx="6293644" cy="847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77FC1-487C-4CAA-9AC1-9D9C7304D537}" type="datetimeFigureOut">
              <a:rPr lang="de-CH" smtClean="0"/>
              <a:t>12.12.2021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65642" y="14747616"/>
            <a:ext cx="9440466" cy="847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55048" y="14747616"/>
            <a:ext cx="6293644" cy="847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00EE-2EED-44D8-853A-76A2A1C6C6B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765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97908" rtl="0" eaLnBrk="1" latinLnBrk="0" hangingPunct="1">
        <a:lnSpc>
          <a:spcPct val="90000"/>
        </a:lnSpc>
        <a:spcBef>
          <a:spcPct val="0"/>
        </a:spcBef>
        <a:buNone/>
        <a:defRPr sz="100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477" indent="-524477" algn="l" defTabSz="2097908" rtl="0" eaLnBrk="1" latinLnBrk="0" hangingPunct="1">
        <a:lnSpc>
          <a:spcPct val="90000"/>
        </a:lnSpc>
        <a:spcBef>
          <a:spcPts val="2294"/>
        </a:spcBef>
        <a:buFont typeface="Arial" panose="020B0604020202020204" pitchFamily="34" charset="0"/>
        <a:buChar char="•"/>
        <a:defRPr sz="6424" kern="1200">
          <a:solidFill>
            <a:schemeClr val="tx1"/>
          </a:solidFill>
          <a:latin typeface="+mn-lt"/>
          <a:ea typeface="+mn-ea"/>
          <a:cs typeface="+mn-cs"/>
        </a:defRPr>
      </a:lvl1pPr>
      <a:lvl2pPr marL="1573431" indent="-524477" algn="l" defTabSz="2097908" rtl="0" eaLnBrk="1" latinLnBrk="0" hangingPunct="1">
        <a:lnSpc>
          <a:spcPct val="90000"/>
        </a:lnSpc>
        <a:spcBef>
          <a:spcPts val="1147"/>
        </a:spcBef>
        <a:buFont typeface="Arial" panose="020B0604020202020204" pitchFamily="34" charset="0"/>
        <a:buChar char="•"/>
        <a:defRPr sz="5506" kern="1200">
          <a:solidFill>
            <a:schemeClr val="tx1"/>
          </a:solidFill>
          <a:latin typeface="+mn-lt"/>
          <a:ea typeface="+mn-ea"/>
          <a:cs typeface="+mn-cs"/>
        </a:defRPr>
      </a:lvl2pPr>
      <a:lvl3pPr marL="2622385" indent="-524477" algn="l" defTabSz="2097908" rtl="0" eaLnBrk="1" latinLnBrk="0" hangingPunct="1">
        <a:lnSpc>
          <a:spcPct val="90000"/>
        </a:lnSpc>
        <a:spcBef>
          <a:spcPts val="1147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3pPr>
      <a:lvl4pPr marL="3671339" indent="-524477" algn="l" defTabSz="2097908" rtl="0" eaLnBrk="1" latinLnBrk="0" hangingPunct="1">
        <a:lnSpc>
          <a:spcPct val="90000"/>
        </a:lnSpc>
        <a:spcBef>
          <a:spcPts val="1147"/>
        </a:spcBef>
        <a:buFont typeface="Arial" panose="020B0604020202020204" pitchFamily="34" charset="0"/>
        <a:buChar char="•"/>
        <a:defRPr sz="4130" kern="1200">
          <a:solidFill>
            <a:schemeClr val="tx1"/>
          </a:solidFill>
          <a:latin typeface="+mn-lt"/>
          <a:ea typeface="+mn-ea"/>
          <a:cs typeface="+mn-cs"/>
        </a:defRPr>
      </a:lvl4pPr>
      <a:lvl5pPr marL="4720293" indent="-524477" algn="l" defTabSz="2097908" rtl="0" eaLnBrk="1" latinLnBrk="0" hangingPunct="1">
        <a:lnSpc>
          <a:spcPct val="90000"/>
        </a:lnSpc>
        <a:spcBef>
          <a:spcPts val="1147"/>
        </a:spcBef>
        <a:buFont typeface="Arial" panose="020B0604020202020204" pitchFamily="34" charset="0"/>
        <a:buChar char="•"/>
        <a:defRPr sz="4130" kern="1200">
          <a:solidFill>
            <a:schemeClr val="tx1"/>
          </a:solidFill>
          <a:latin typeface="+mn-lt"/>
          <a:ea typeface="+mn-ea"/>
          <a:cs typeface="+mn-cs"/>
        </a:defRPr>
      </a:lvl5pPr>
      <a:lvl6pPr marL="5769247" indent="-524477" algn="l" defTabSz="2097908" rtl="0" eaLnBrk="1" latinLnBrk="0" hangingPunct="1">
        <a:lnSpc>
          <a:spcPct val="90000"/>
        </a:lnSpc>
        <a:spcBef>
          <a:spcPts val="1147"/>
        </a:spcBef>
        <a:buFont typeface="Arial" panose="020B0604020202020204" pitchFamily="34" charset="0"/>
        <a:buChar char="•"/>
        <a:defRPr sz="4130" kern="1200">
          <a:solidFill>
            <a:schemeClr val="tx1"/>
          </a:solidFill>
          <a:latin typeface="+mn-lt"/>
          <a:ea typeface="+mn-ea"/>
          <a:cs typeface="+mn-cs"/>
        </a:defRPr>
      </a:lvl6pPr>
      <a:lvl7pPr marL="6818201" indent="-524477" algn="l" defTabSz="2097908" rtl="0" eaLnBrk="1" latinLnBrk="0" hangingPunct="1">
        <a:lnSpc>
          <a:spcPct val="90000"/>
        </a:lnSpc>
        <a:spcBef>
          <a:spcPts val="1147"/>
        </a:spcBef>
        <a:buFont typeface="Arial" panose="020B0604020202020204" pitchFamily="34" charset="0"/>
        <a:buChar char="•"/>
        <a:defRPr sz="4130" kern="1200">
          <a:solidFill>
            <a:schemeClr val="tx1"/>
          </a:solidFill>
          <a:latin typeface="+mn-lt"/>
          <a:ea typeface="+mn-ea"/>
          <a:cs typeface="+mn-cs"/>
        </a:defRPr>
      </a:lvl7pPr>
      <a:lvl8pPr marL="7867155" indent="-524477" algn="l" defTabSz="2097908" rtl="0" eaLnBrk="1" latinLnBrk="0" hangingPunct="1">
        <a:lnSpc>
          <a:spcPct val="90000"/>
        </a:lnSpc>
        <a:spcBef>
          <a:spcPts val="1147"/>
        </a:spcBef>
        <a:buFont typeface="Arial" panose="020B0604020202020204" pitchFamily="34" charset="0"/>
        <a:buChar char="•"/>
        <a:defRPr sz="4130" kern="1200">
          <a:solidFill>
            <a:schemeClr val="tx1"/>
          </a:solidFill>
          <a:latin typeface="+mn-lt"/>
          <a:ea typeface="+mn-ea"/>
          <a:cs typeface="+mn-cs"/>
        </a:defRPr>
      </a:lvl8pPr>
      <a:lvl9pPr marL="8916109" indent="-524477" algn="l" defTabSz="2097908" rtl="0" eaLnBrk="1" latinLnBrk="0" hangingPunct="1">
        <a:lnSpc>
          <a:spcPct val="90000"/>
        </a:lnSpc>
        <a:spcBef>
          <a:spcPts val="1147"/>
        </a:spcBef>
        <a:buFont typeface="Arial" panose="020B0604020202020204" pitchFamily="34" charset="0"/>
        <a:buChar char="•"/>
        <a:defRPr sz="41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97908" rtl="0" eaLnBrk="1" latinLnBrk="0" hangingPunct="1">
        <a:defRPr sz="4130" kern="1200">
          <a:solidFill>
            <a:schemeClr val="tx1"/>
          </a:solidFill>
          <a:latin typeface="+mn-lt"/>
          <a:ea typeface="+mn-ea"/>
          <a:cs typeface="+mn-cs"/>
        </a:defRPr>
      </a:lvl1pPr>
      <a:lvl2pPr marL="1048954" algn="l" defTabSz="2097908" rtl="0" eaLnBrk="1" latinLnBrk="0" hangingPunct="1">
        <a:defRPr sz="4130" kern="1200">
          <a:solidFill>
            <a:schemeClr val="tx1"/>
          </a:solidFill>
          <a:latin typeface="+mn-lt"/>
          <a:ea typeface="+mn-ea"/>
          <a:cs typeface="+mn-cs"/>
        </a:defRPr>
      </a:lvl2pPr>
      <a:lvl3pPr marL="2097908" algn="l" defTabSz="2097908" rtl="0" eaLnBrk="1" latinLnBrk="0" hangingPunct="1">
        <a:defRPr sz="4130" kern="1200">
          <a:solidFill>
            <a:schemeClr val="tx1"/>
          </a:solidFill>
          <a:latin typeface="+mn-lt"/>
          <a:ea typeface="+mn-ea"/>
          <a:cs typeface="+mn-cs"/>
        </a:defRPr>
      </a:lvl3pPr>
      <a:lvl4pPr marL="3146862" algn="l" defTabSz="2097908" rtl="0" eaLnBrk="1" latinLnBrk="0" hangingPunct="1">
        <a:defRPr sz="4130" kern="1200">
          <a:solidFill>
            <a:schemeClr val="tx1"/>
          </a:solidFill>
          <a:latin typeface="+mn-lt"/>
          <a:ea typeface="+mn-ea"/>
          <a:cs typeface="+mn-cs"/>
        </a:defRPr>
      </a:lvl4pPr>
      <a:lvl5pPr marL="4195816" algn="l" defTabSz="2097908" rtl="0" eaLnBrk="1" latinLnBrk="0" hangingPunct="1">
        <a:defRPr sz="4130" kern="1200">
          <a:solidFill>
            <a:schemeClr val="tx1"/>
          </a:solidFill>
          <a:latin typeface="+mn-lt"/>
          <a:ea typeface="+mn-ea"/>
          <a:cs typeface="+mn-cs"/>
        </a:defRPr>
      </a:lvl5pPr>
      <a:lvl6pPr marL="5244770" algn="l" defTabSz="2097908" rtl="0" eaLnBrk="1" latinLnBrk="0" hangingPunct="1">
        <a:defRPr sz="4130" kern="1200">
          <a:solidFill>
            <a:schemeClr val="tx1"/>
          </a:solidFill>
          <a:latin typeface="+mn-lt"/>
          <a:ea typeface="+mn-ea"/>
          <a:cs typeface="+mn-cs"/>
        </a:defRPr>
      </a:lvl6pPr>
      <a:lvl7pPr marL="6293724" algn="l" defTabSz="2097908" rtl="0" eaLnBrk="1" latinLnBrk="0" hangingPunct="1">
        <a:defRPr sz="4130" kern="1200">
          <a:solidFill>
            <a:schemeClr val="tx1"/>
          </a:solidFill>
          <a:latin typeface="+mn-lt"/>
          <a:ea typeface="+mn-ea"/>
          <a:cs typeface="+mn-cs"/>
        </a:defRPr>
      </a:lvl7pPr>
      <a:lvl8pPr marL="7342678" algn="l" defTabSz="2097908" rtl="0" eaLnBrk="1" latinLnBrk="0" hangingPunct="1">
        <a:defRPr sz="4130" kern="1200">
          <a:solidFill>
            <a:schemeClr val="tx1"/>
          </a:solidFill>
          <a:latin typeface="+mn-lt"/>
          <a:ea typeface="+mn-ea"/>
          <a:cs typeface="+mn-cs"/>
        </a:defRPr>
      </a:lvl8pPr>
      <a:lvl9pPr marL="8391632" algn="l" defTabSz="2097908" rtl="0" eaLnBrk="1" latinLnBrk="0" hangingPunct="1">
        <a:defRPr sz="41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garnelenmarkt.ch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emf"/><Relationship Id="rId4" Type="http://schemas.openxmlformats.org/officeDocument/2006/relationships/image" Target="../media/image5.png"/><Relationship Id="rId9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 rot="21169061">
            <a:off x="22684178" y="12388330"/>
            <a:ext cx="4610100" cy="1273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671144" y="1109561"/>
            <a:ext cx="14882649" cy="45089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Aktionen</a:t>
            </a: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7056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68" name="Picture 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17" y="7131654"/>
            <a:ext cx="4160849" cy="279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A2AE86A-7DF0-404C-80A9-5CA44AAD3723}"/>
              </a:ext>
            </a:extLst>
          </p:cNvPr>
          <p:cNvSpPr/>
          <p:nvPr/>
        </p:nvSpPr>
        <p:spPr>
          <a:xfrm>
            <a:off x="11128917" y="8452624"/>
            <a:ext cx="2856958" cy="2966225"/>
          </a:xfrm>
          <a:prstGeom prst="rect">
            <a:avLst/>
          </a:prstGeom>
          <a:solidFill>
            <a:srgbClr val="AFC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8759C0-646C-4007-B382-5999F9749E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2530" y="4754471"/>
            <a:ext cx="6472528" cy="59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7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945" y="1086141"/>
            <a:ext cx="9461719" cy="86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270235" y="833894"/>
            <a:ext cx="1494571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Gebrauchtes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EHEIM </a:t>
            </a:r>
            <a:r>
              <a:rPr lang="en-US" sz="13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Aquastyle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 16 - </a:t>
            </a:r>
            <a:r>
              <a:rPr lang="en-US" sz="13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Komplett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-Set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60453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2158457" y="5295097"/>
            <a:ext cx="7726336" cy="7143842"/>
            <a:chOff x="7453878" y="349622"/>
            <a:chExt cx="2320725" cy="214576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- 60%</a:t>
              </a: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18231410" y="10781178"/>
            <a:ext cx="80214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600" b="1" dirty="0">
                <a:ln w="762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CHF 63,5  </a:t>
            </a:r>
            <a:r>
              <a:rPr lang="de-CH" sz="5400" b="1" dirty="0">
                <a:latin typeface="Arial Narrow" panose="020B0606020202030204" pitchFamily="34" charset="0"/>
              </a:rPr>
              <a:t>Neupreis CHF 159,0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334547" y="8916370"/>
            <a:ext cx="10184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b="1" dirty="0">
                <a:latin typeface="Arial Narrow" panose="020B0606020202030204" pitchFamily="34" charset="0"/>
              </a:rPr>
              <a:t>Begutachtung und Abholung an der </a:t>
            </a:r>
            <a:r>
              <a:rPr lang="de-CH" sz="6000" b="1" dirty="0" err="1">
                <a:latin typeface="Arial Narrow" panose="020B0606020202030204" pitchFamily="34" charset="0"/>
              </a:rPr>
              <a:t>Laupenstrasse</a:t>
            </a:r>
            <a:r>
              <a:rPr lang="de-CH" sz="6000" b="1" dirty="0">
                <a:latin typeface="Arial Narrow" panose="020B0606020202030204" pitchFamily="34" charset="0"/>
              </a:rPr>
              <a:t> 10 in Bern. </a:t>
            </a:r>
          </a:p>
          <a:p>
            <a:endParaRPr lang="de-CH" sz="6000" b="1" dirty="0">
              <a:latin typeface="Arial Narrow" panose="020B0606020202030204" pitchFamily="34" charset="0"/>
            </a:endParaRPr>
          </a:p>
          <a:p>
            <a:r>
              <a:rPr lang="de-CH" sz="6000" b="1" dirty="0">
                <a:latin typeface="Arial Narrow" panose="020B0606020202030204" pitchFamily="34" charset="0"/>
              </a:rPr>
              <a:t>Bei Interesse bitte Mitteilung an </a:t>
            </a:r>
            <a:r>
              <a:rPr lang="de-CH" sz="6000" b="1" dirty="0">
                <a:latin typeface="Arial Narrow" panose="020B0606020202030204" pitchFamily="34" charset="0"/>
                <a:hlinkClick r:id="rId8"/>
              </a:rPr>
              <a:t>info@garnelenmarkt.ch</a:t>
            </a:r>
            <a:r>
              <a:rPr lang="de-CH" sz="6000" b="1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1" y="1926431"/>
            <a:ext cx="16903654" cy="11263172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8504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3330032" y="5580847"/>
            <a:ext cx="7726336" cy="7143842"/>
            <a:chOff x="7453878" y="349622"/>
            <a:chExt cx="2320725" cy="214576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39.-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6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205434"/>
            <a:ext cx="8918575" cy="1211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17847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4084755" y="7421760"/>
            <a:ext cx="6609042" cy="6110782"/>
            <a:chOff x="7562194" y="349622"/>
            <a:chExt cx="2320725" cy="214576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562194" y="823456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5.-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5293975" y="2205434"/>
            <a:ext cx="142589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Neu im Restposten!</a:t>
            </a:r>
          </a:p>
        </p:txBody>
      </p:sp>
    </p:spTree>
    <p:extLst>
      <p:ext uri="{BB962C8B-B14F-4D97-AF65-F5344CB8AC3E}">
        <p14:creationId xmlns:p14="http://schemas.microsoft.com/office/powerpoint/2010/main" val="34118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65" y="883123"/>
            <a:ext cx="21381525" cy="14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16169645" y="1593727"/>
            <a:ext cx="7726336" cy="7143842"/>
            <a:chOff x="7453878" y="349622"/>
            <a:chExt cx="2320725" cy="214576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- 25%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7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70" y="1036409"/>
            <a:ext cx="21126603" cy="14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3612470" y="1278417"/>
            <a:ext cx="7726336" cy="7143842"/>
            <a:chOff x="7453878" y="349622"/>
            <a:chExt cx="2320725" cy="214576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- 25%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9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06486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220754" y="1562467"/>
            <a:ext cx="23202253" cy="138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Meine Philosophie</a:t>
            </a:r>
          </a:p>
          <a:p>
            <a:endParaRPr lang="de-CH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 panose="020B080603090205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/>
              <a:t>Vertrauensverhältnis und enge Zusammenarbeit mit dem Landwirt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/>
              <a:t>Im Zentrum: Wohl der Tiere, Vorbeugen von Erkrankungen, Tierschutz, sowie die Tierhaltung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/>
              <a:t>Betrachtung dieser Bereiche unter dem Aspekt der wirtschaftlichen Interessen </a:t>
            </a:r>
          </a:p>
          <a:p>
            <a:endParaRPr lang="de-CH" sz="3600" dirty="0"/>
          </a:p>
          <a:p>
            <a:pPr lvl="2"/>
            <a:r>
              <a:rPr lang="de-CH" sz="7200" b="1" dirty="0"/>
              <a:t>Durch die regelmässigen Besuche und die Betreuung der Herde können diese Punkte umgesetzt werden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2900856" y="12265572"/>
            <a:ext cx="2306354" cy="1765738"/>
          </a:xfrm>
          <a:prstGeom prst="rightArrow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435" y="720262"/>
            <a:ext cx="6646616" cy="37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8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7999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220754" y="1562467"/>
            <a:ext cx="23202253" cy="1115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Tierärztliche </a:t>
            </a:r>
          </a:p>
          <a:p>
            <a:pPr>
              <a:spcAft>
                <a:spcPts val="1800"/>
              </a:spcAft>
            </a:pPr>
            <a:r>
              <a:rPr lang="de-CH" sz="1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Bestandesbetreuung</a:t>
            </a:r>
            <a:endParaRPr lang="de-CH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 panose="020B080603090205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/>
              <a:t>Gesundheit der Herde steigern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/>
              <a:t>Leistung der Herde konsolidieren oder verbessern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/>
              <a:t>Verringerung der direkten Kosten (zum Beispiel für Behandlungen)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/>
              <a:t>Senkung der weichen und nicht direkt ersichtlichen Kosten (bspw. Anzahl Besamungen, Dauer der Zwischenkalbezeit, 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3563008" y="13116910"/>
            <a:ext cx="2306354" cy="1765738"/>
          </a:xfrm>
          <a:prstGeom prst="rightArrow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3"/>
          <a:stretch/>
        </p:blipFill>
        <p:spPr>
          <a:xfrm>
            <a:off x="18544185" y="1697316"/>
            <a:ext cx="7878822" cy="376627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746975" y="13399614"/>
            <a:ext cx="14977908" cy="1200329"/>
          </a:xfrm>
          <a:prstGeom prst="rect">
            <a:avLst/>
          </a:prstGeom>
          <a:noFill/>
          <a:ln w="76200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r>
              <a:rPr lang="de-CH" sz="7200" dirty="0"/>
              <a:t>Weitere Infos unter </a:t>
            </a:r>
            <a:r>
              <a:rPr lang="de-CH" sz="7200" b="1" dirty="0"/>
              <a:t>www.tbb-rind.ch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0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240" y="9494863"/>
            <a:ext cx="3743304" cy="522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191" y="4340149"/>
            <a:ext cx="3927401" cy="515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008" y="4890044"/>
            <a:ext cx="7528977" cy="99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98" y="4677471"/>
            <a:ext cx="8189811" cy="10126505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91833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think-cell Folie" r:id="rId8" imgW="416" imgH="416" progId="TCLayout.ActiveDocument.1">
                  <p:embed/>
                </p:oleObj>
              </mc:Choice>
              <mc:Fallback>
                <p:oleObj name="think-cell Folie" r:id="rId8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791076" y="6853159"/>
            <a:ext cx="7726336" cy="7143842"/>
            <a:chOff x="7453878" y="349622"/>
            <a:chExt cx="2320725" cy="214576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- 20%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608084" y="1492737"/>
            <a:ext cx="25287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Dennerle Nano Garnelenkies</a:t>
            </a:r>
          </a:p>
          <a:p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(solange Vorrat)</a:t>
            </a:r>
          </a:p>
        </p:txBody>
      </p:sp>
    </p:spTree>
    <p:extLst>
      <p:ext uri="{BB962C8B-B14F-4D97-AF65-F5344CB8AC3E}">
        <p14:creationId xmlns:p14="http://schemas.microsoft.com/office/powerpoint/2010/main" val="15969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6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837" y="2840403"/>
            <a:ext cx="12660313" cy="121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22683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5965318" y="4818759"/>
            <a:ext cx="7726336" cy="7143842"/>
            <a:chOff x="7453878" y="349622"/>
            <a:chExt cx="2320725" cy="214576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Neu!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4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655174" y="1507874"/>
            <a:ext cx="2313721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Pflanzenrestbestände massiv reduziert</a:t>
            </a:r>
          </a:p>
          <a:p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(solange Vorrat)</a:t>
            </a: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1711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0093515" y="7417807"/>
            <a:ext cx="7726336" cy="7143842"/>
            <a:chOff x="7453878" y="349622"/>
            <a:chExt cx="2320725" cy="214576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- 60%</a:t>
              </a:r>
            </a:p>
          </p:txBody>
        </p:sp>
      </p:grp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851" y="4176626"/>
            <a:ext cx="7972534" cy="107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33" y="7989363"/>
            <a:ext cx="6677627" cy="75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8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446105"/>
            <a:ext cx="16887825" cy="128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1683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6375582" y="6088308"/>
            <a:ext cx="7726336" cy="7143842"/>
            <a:chOff x="7453878" y="349622"/>
            <a:chExt cx="2320725" cy="214576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NEU!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1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744661"/>
            <a:ext cx="11713134" cy="1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0202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5308782" y="6697908"/>
            <a:ext cx="7726336" cy="7143842"/>
            <a:chOff x="7453878" y="349622"/>
            <a:chExt cx="2320725" cy="214576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NEU!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2" b="28445"/>
          <a:stretch/>
        </p:blipFill>
        <p:spPr>
          <a:xfrm>
            <a:off x="4955093" y="1992649"/>
            <a:ext cx="13838503" cy="10325101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18151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6375582" y="6088308"/>
            <a:ext cx="7726336" cy="7143842"/>
            <a:chOff x="7453878" y="349622"/>
            <a:chExt cx="2320725" cy="214576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2194" y="349622"/>
              <a:ext cx="2104094" cy="214576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453878" y="836948"/>
              <a:ext cx="2320725" cy="113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3900" b="1" dirty="0">
                  <a:ln w="7620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Impact" panose="020B0806030902050204" pitchFamily="34" charset="0"/>
                </a:rPr>
                <a:t>NEU!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1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Benutzerdefiniert</PresentationFormat>
  <Paragraphs>37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Impact</vt:lpstr>
      <vt:lpstr>Office Theme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radmin</dc:creator>
  <cp:lastModifiedBy>José Gimenez</cp:lastModifiedBy>
  <cp:revision>128</cp:revision>
  <dcterms:created xsi:type="dcterms:W3CDTF">2016-03-31T19:47:24Z</dcterms:created>
  <dcterms:modified xsi:type="dcterms:W3CDTF">2021-12-12T13:39:23Z</dcterms:modified>
</cp:coreProperties>
</file>